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58" r:id="rId3"/>
    <p:sldId id="264" r:id="rId4"/>
    <p:sldId id="262" r:id="rId5"/>
    <p:sldId id="259" r:id="rId6"/>
    <p:sldId id="260" r:id="rId7"/>
    <p:sldId id="269" r:id="rId8"/>
    <p:sldId id="265" r:id="rId9"/>
    <p:sldId id="270" r:id="rId10"/>
    <p:sldId id="271" r:id="rId11"/>
    <p:sldId id="261" r:id="rId12"/>
    <p:sldId id="267" r:id="rId13"/>
    <p:sldId id="263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0B05E-AB4F-4048-B30F-EB55B5B07791}" v="1" dt="2023-06-26T18:14:23.962"/>
    <p1510:client id="{B6FC92A6-161E-4344-ADF9-5B4FA4D4F152}" v="870" dt="2023-06-14T07:32:02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1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3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2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9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0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7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5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7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2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4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654" y="744909"/>
            <a:ext cx="5132388" cy="3155419"/>
          </a:xfrm>
        </p:spPr>
        <p:txBody>
          <a:bodyPr anchor="b">
            <a:normAutofit/>
          </a:bodyPr>
          <a:lstStyle/>
          <a:p>
            <a:pPr algn="l"/>
            <a:r>
              <a:rPr lang="en-US" sz="5400">
                <a:cs typeface="Calibri Light"/>
              </a:rPr>
              <a:t>Project Enzazaden</a:t>
            </a:r>
            <a:endParaRPr lang="en-US" sz="5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785" y="4074784"/>
            <a:ext cx="5132387" cy="2054306"/>
          </a:xfrm>
        </p:spPr>
        <p:txBody>
          <a:bodyPr anchor="t">
            <a:normAutofit/>
          </a:bodyPr>
          <a:lstStyle/>
          <a:p>
            <a:pPr algn="l"/>
            <a:r>
              <a:rPr lang="en-US" sz="2200"/>
              <a:t>Praisegod Ikpekaogu, Ashraf Al </a:t>
            </a:r>
            <a:r>
              <a:rPr lang="en-US" sz="2200" err="1"/>
              <a:t>Gani</a:t>
            </a:r>
            <a:r>
              <a:rPr lang="en-US" sz="2200"/>
              <a:t>, Rayan Fathi &amp; Giray Gürkan.</a:t>
            </a:r>
          </a:p>
          <a:p>
            <a:pPr algn="l"/>
            <a:r>
              <a:rPr lang="en-US" sz="2200" err="1"/>
              <a:t>Klas</a:t>
            </a:r>
            <a:r>
              <a:rPr lang="en-US" sz="2200"/>
              <a:t> 4V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2A7CAC5-58C3-3387-0A27-A17A7371E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44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46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6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 descr="Afbeelding met tekst, cirkel, ongewerveld dier, tafelgerei&#10;&#10;Automatisch gegenereerde beschrijving">
            <a:extLst>
              <a:ext uri="{FF2B5EF4-FFF2-40B4-BE49-F238E27FC236}">
                <a16:creationId xmlns:a16="http://schemas.microsoft.com/office/drawing/2014/main" id="{72C60CC3-C19C-5B56-678D-9451FCB90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69" y="-11526"/>
            <a:ext cx="3867462" cy="6869526"/>
          </a:xfrm>
        </p:spPr>
      </p:pic>
      <p:pic>
        <p:nvPicPr>
          <p:cNvPr id="15" name="Afbeelding 14" descr="Afbeelding met ongewerveld dier&#10;&#10;Automatisch gegenereerde beschrijving">
            <a:extLst>
              <a:ext uri="{FF2B5EF4-FFF2-40B4-BE49-F238E27FC236}">
                <a16:creationId xmlns:a16="http://schemas.microsoft.com/office/drawing/2014/main" id="{61D918A7-1DB4-55B0-E1BB-CB44A383A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43" y="-11526"/>
            <a:ext cx="3860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4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39A5-8471-AC03-401B-8EC153D5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900DB-AE3A-0B93-F133-888AA929C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Zaad</a:t>
            </a:r>
            <a:r>
              <a:rPr lang="en-US" dirty="0"/>
              <a:t> 1</a:t>
            </a:r>
          </a:p>
          <a:p>
            <a:r>
              <a:rPr lang="en-US" dirty="0" err="1"/>
              <a:t>Zaad</a:t>
            </a:r>
            <a:r>
              <a:rPr lang="en-US" dirty="0"/>
              <a:t> 2</a:t>
            </a:r>
          </a:p>
          <a:p>
            <a:r>
              <a:rPr lang="en-US" dirty="0" err="1"/>
              <a:t>Zaad</a:t>
            </a:r>
            <a:r>
              <a:rPr lang="en-US" dirty="0"/>
              <a:t> 3</a:t>
            </a:r>
          </a:p>
          <a:p>
            <a:r>
              <a:rPr lang="en-US" dirty="0" err="1"/>
              <a:t>Zaad</a:t>
            </a:r>
            <a:r>
              <a:rPr lang="en-US" dirty="0"/>
              <a:t> 4</a:t>
            </a:r>
          </a:p>
          <a:p>
            <a:r>
              <a:rPr lang="en-US" dirty="0" err="1"/>
              <a:t>Zaad</a:t>
            </a:r>
            <a:r>
              <a:rPr lang="en-US" dirty="0"/>
              <a:t>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8553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FBA50-4A3D-904B-BF05-88FE291D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Antwoord op de onderzoeksvraag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AB381A-BED4-CACB-1923-4DF0C6DF2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Het antwoord op de onderzoeksvraag is dus dat de verschillende zaden anders reageren op een bepaalde hoeveelheid water. Het ene zaad kan wat beter tegen meer water dan de ander. </a:t>
            </a:r>
          </a:p>
        </p:txBody>
      </p:sp>
    </p:spTree>
    <p:extLst>
      <p:ext uri="{BB962C8B-B14F-4D97-AF65-F5344CB8AC3E}">
        <p14:creationId xmlns:p14="http://schemas.microsoft.com/office/powerpoint/2010/main" val="243638896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E8F50-0E9A-C370-5DC8-87A8D606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Tijdnood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F454F8-FD75-1174-30AF-07961C49E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Langer lopen</a:t>
            </a:r>
          </a:p>
          <a:p>
            <a:r>
              <a:rPr lang="nl-NL"/>
              <a:t>Essay</a:t>
            </a:r>
          </a:p>
          <a:p>
            <a:endParaRPr lang="nl-NL"/>
          </a:p>
        </p:txBody>
      </p:sp>
      <p:pic>
        <p:nvPicPr>
          <p:cNvPr id="4098" name="Picture 2" descr="Geen tijd betekent geen prioriteit | De Standaard Mobile">
            <a:extLst>
              <a:ext uri="{FF2B5EF4-FFF2-40B4-BE49-F238E27FC236}">
                <a16:creationId xmlns:a16="http://schemas.microsoft.com/office/drawing/2014/main" id="{0CCE16C3-835E-9788-A02D-56043794B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38" y="1014703"/>
            <a:ext cx="6251759" cy="482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09112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wassen Linnen Zwart - YES Fabrics">
            <a:extLst>
              <a:ext uri="{FF2B5EF4-FFF2-40B4-BE49-F238E27FC236}">
                <a16:creationId xmlns:a16="http://schemas.microsoft.com/office/drawing/2014/main" id="{AC13E072-0873-CC79-7537-8B6864C8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6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69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BC67A-EA6D-ED6B-81FD-A4396DB9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Nawoord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5FBF2C-AB09-5616-66C9-0738C8D9E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Dank</a:t>
            </a:r>
          </a:p>
          <a:p>
            <a:r>
              <a:rPr lang="nl-NL"/>
              <a:t>Vragen?</a:t>
            </a:r>
          </a:p>
        </p:txBody>
      </p:sp>
      <p:pic>
        <p:nvPicPr>
          <p:cNvPr id="8194" name="Picture 2" descr="Open vragen stellen [uitleg &amp; beste voorbeelden] - #1 Kennisbank">
            <a:extLst>
              <a:ext uri="{FF2B5EF4-FFF2-40B4-BE49-F238E27FC236}">
                <a16:creationId xmlns:a16="http://schemas.microsoft.com/office/drawing/2014/main" id="{A12FD923-09D4-D96F-668D-AED527585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40" y="681037"/>
            <a:ext cx="7569987" cy="54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4532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98DF-3F2C-2B7E-2119-C08BF6E4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Opdrachtgever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47868-5EA8-6784-1E11-9790ECEA9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Gert Jan de Boer</a:t>
            </a:r>
          </a:p>
          <a:p>
            <a:r>
              <a:rPr lang="en-US"/>
              <a:t>Manager Moleculaire biologie</a:t>
            </a:r>
          </a:p>
          <a:p>
            <a:r>
              <a:rPr lang="en-US"/>
              <a:t>Groente </a:t>
            </a:r>
            <a:r>
              <a:rPr lang="en-US" err="1"/>
              <a:t>rassen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zaden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Afbeelding 4" descr="Afbeelding met persoon, Menselijk gezicht, glimlach, overdekt&#10;&#10;Automatisch gegenereerde beschrijving">
            <a:extLst>
              <a:ext uri="{FF2B5EF4-FFF2-40B4-BE49-F238E27FC236}">
                <a16:creationId xmlns:a16="http://schemas.microsoft.com/office/drawing/2014/main" id="{2CCB0081-C6DE-2F0B-6C9A-A1E5BC7A2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439" y="1027906"/>
            <a:ext cx="4513085" cy="451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7606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B2323-681F-770B-6D59-CBAAE87D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21EBC4-8C17-2CD2-679F-1EF1383C8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Watertolerantie</a:t>
            </a:r>
          </a:p>
          <a:p>
            <a:r>
              <a:rPr lang="nl-NL"/>
              <a:t>Vijf verschillende  uien zaden</a:t>
            </a:r>
          </a:p>
          <a:p>
            <a:r>
              <a:rPr lang="nl-NL"/>
              <a:t>Originele opdracht essay</a:t>
            </a:r>
          </a:p>
        </p:txBody>
      </p:sp>
      <p:pic>
        <p:nvPicPr>
          <p:cNvPr id="6150" name="Picture 6" descr="Assignment list icon, outline style 15603543 Vector Art at Vecteezy">
            <a:extLst>
              <a:ext uri="{FF2B5EF4-FFF2-40B4-BE49-F238E27FC236}">
                <a16:creationId xmlns:a16="http://schemas.microsoft.com/office/drawing/2014/main" id="{B1426E99-A4DF-FBA8-25D7-53AC81364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61" y="646842"/>
            <a:ext cx="5530121" cy="553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877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95C43-12EC-547E-4B27-3BBEC8EE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Onderzoeksopzet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02EB4A-5274-8CAE-04DB-45EF4BD0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Vijf verschillende zaden</a:t>
            </a:r>
          </a:p>
          <a:p>
            <a:r>
              <a:rPr lang="nl-NL"/>
              <a:t>Watertolerantie</a:t>
            </a:r>
          </a:p>
          <a:p>
            <a:r>
              <a:rPr lang="nl-NL"/>
              <a:t>Waterhoeveelheden (S, M, L)</a:t>
            </a:r>
          </a:p>
          <a:p>
            <a:r>
              <a:rPr lang="nl-NL"/>
              <a:t>Groeien in petri schaaltjes</a:t>
            </a:r>
          </a:p>
          <a:p>
            <a:r>
              <a:rPr lang="nl-NL"/>
              <a:t>Filtreerpapier</a:t>
            </a:r>
          </a:p>
        </p:txBody>
      </p:sp>
      <p:pic>
        <p:nvPicPr>
          <p:cNvPr id="2050" name="Picture 2" descr="Rode Kruis verkoopt tweedehands boeken voor het goede doel | BRUZZKET">
            <a:extLst>
              <a:ext uri="{FF2B5EF4-FFF2-40B4-BE49-F238E27FC236}">
                <a16:creationId xmlns:a16="http://schemas.microsoft.com/office/drawing/2014/main" id="{BBAA7ADB-AD60-114F-7677-321FDCFB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83" y="176213"/>
            <a:ext cx="85439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98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19BC-9436-E7E0-505C-382C2E0A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Onderzoeksvraag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87A4-838A-9529-5B4A-553DDF1E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Hoe reageren de zaden op de handelingen die verricht worden om de watertolerantie van een zaad te bepalen, en wat is de watertolerantie?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1026" name="Picture 2" descr="onderzoeksvraag gradiënt lineaire vector pictogram. zoeken naar informatie.  vraagteken en vergrootglas. dunne lijn kleur symbool. moderne  stijlpictogram. vector geïsoleerde overzichtstekening 8408169 Vectorkunst  bij Vecteezy">
            <a:extLst>
              <a:ext uri="{FF2B5EF4-FFF2-40B4-BE49-F238E27FC236}">
                <a16:creationId xmlns:a16="http://schemas.microsoft.com/office/drawing/2014/main" id="{1D4746C0-E685-35EE-EB6F-AE8647728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24" y="0"/>
            <a:ext cx="1939976" cy="19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8F1D-7AA9-FA84-6264-C6BA8771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Resultaten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09A48-2B7C-859C-0B01-0BDF4EF10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17-05-2023</a:t>
            </a:r>
          </a:p>
          <a:p>
            <a:r>
              <a:rPr lang="en-US" dirty="0"/>
              <a:t>3 ML </a:t>
            </a:r>
            <a:r>
              <a:rPr lang="en-US" dirty="0" err="1"/>
              <a:t>ontkiemen</a:t>
            </a:r>
            <a:endParaRPr lang="en-US" dirty="0"/>
          </a:p>
          <a:p>
            <a:r>
              <a:rPr lang="en-US" dirty="0"/>
              <a:t>23-05-2023</a:t>
            </a:r>
          </a:p>
          <a:p>
            <a:r>
              <a:rPr lang="en-US" dirty="0"/>
              <a:t>L M S</a:t>
            </a:r>
          </a:p>
          <a:p>
            <a:r>
              <a:rPr lang="en-US" dirty="0"/>
              <a:t>30-05-2023</a:t>
            </a:r>
          </a:p>
          <a:p>
            <a:r>
              <a:rPr lang="en-US" dirty="0" err="1"/>
              <a:t>Wisselen</a:t>
            </a:r>
            <a:endParaRPr lang="en-US" dirty="0"/>
          </a:p>
          <a:p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18831A-3444-74E9-15C4-BB4F19115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893" y="1054612"/>
            <a:ext cx="6369907" cy="47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ekst, vloer, overdekt, tafelgerei&#10;&#10;Automatisch gegenereerde beschrijving">
            <a:extLst>
              <a:ext uri="{FF2B5EF4-FFF2-40B4-BE49-F238E27FC236}">
                <a16:creationId xmlns:a16="http://schemas.microsoft.com/office/drawing/2014/main" id="{0F35883A-B1B8-C5D8-3B1C-B13182111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46" y="1"/>
            <a:ext cx="4470053" cy="6857998"/>
          </a:xfrm>
          <a:prstGeom prst="rect">
            <a:avLst/>
          </a:prstGeom>
        </p:spPr>
      </p:pic>
      <p:pic>
        <p:nvPicPr>
          <p:cNvPr id="12" name="Afbeelding 11" descr="Afbeelding met tekst, tafelgerei, serviesgoed, bord&#10;&#10;Automatisch gegenereerde beschrijving">
            <a:extLst>
              <a:ext uri="{FF2B5EF4-FFF2-40B4-BE49-F238E27FC236}">
                <a16:creationId xmlns:a16="http://schemas.microsoft.com/office/drawing/2014/main" id="{3441453F-9FAC-D83A-F85E-04AF728B4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973" y="2"/>
            <a:ext cx="3860973" cy="6857998"/>
          </a:xfrm>
          <a:prstGeom prst="rect">
            <a:avLst/>
          </a:prstGeom>
        </p:spPr>
      </p:pic>
      <p:pic>
        <p:nvPicPr>
          <p:cNvPr id="14" name="Afbeelding 13" descr="Afbeelding met tekst, bord, serviesgoed, overdekt&#10;&#10;Automatisch gegenereerde beschrijving">
            <a:extLst>
              <a:ext uri="{FF2B5EF4-FFF2-40B4-BE49-F238E27FC236}">
                <a16:creationId xmlns:a16="http://schemas.microsoft.com/office/drawing/2014/main" id="{0F66D151-3375-4D94-A4C5-0BCC89F179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9"/>
            <a:ext cx="386097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3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cirkel, bord, serviesgoed&#10;&#10;Automatisch gegenereerde beschrijving">
            <a:extLst>
              <a:ext uri="{FF2B5EF4-FFF2-40B4-BE49-F238E27FC236}">
                <a16:creationId xmlns:a16="http://schemas.microsoft.com/office/drawing/2014/main" id="{D9F3B037-6B32-75F6-8847-26AF0953F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65" y="0"/>
            <a:ext cx="4132127" cy="6858000"/>
          </a:xfrm>
          <a:prstGeom prst="rect">
            <a:avLst/>
          </a:prstGeom>
        </p:spPr>
      </p:pic>
      <p:pic>
        <p:nvPicPr>
          <p:cNvPr id="9" name="Afbeelding 8" descr="Afbeelding met tekst, bord, vloer, overdekt&#10;&#10;Automatisch gegenereerde beschrijving">
            <a:extLst>
              <a:ext uri="{FF2B5EF4-FFF2-40B4-BE49-F238E27FC236}">
                <a16:creationId xmlns:a16="http://schemas.microsoft.com/office/drawing/2014/main" id="{1763836C-8B83-BD12-1154-2220F781E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0" y="0"/>
            <a:ext cx="3811414" cy="68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5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D2B82E2D-5822-450E-85CC-AE5EDD01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Afbeelding 6" descr="Afbeelding met tekst, cirkel, ongewerveld dier&#10;&#10;Automatisch gegenereerde beschrijving">
            <a:extLst>
              <a:ext uri="{FF2B5EF4-FFF2-40B4-BE49-F238E27FC236}">
                <a16:creationId xmlns:a16="http://schemas.microsoft.com/office/drawing/2014/main" id="{42816885-69A0-E4EE-F428-F8F3FA99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9" r="-2" b="-2"/>
          <a:stretch/>
        </p:blipFill>
        <p:spPr>
          <a:xfrm>
            <a:off x="8144658" y="10"/>
            <a:ext cx="4063593" cy="6857990"/>
          </a:xfrm>
          <a:prstGeom prst="rect">
            <a:avLst/>
          </a:prstGeom>
        </p:spPr>
      </p:pic>
      <p:pic>
        <p:nvPicPr>
          <p:cNvPr id="5" name="Afbeelding 4" descr="Afbeelding met ongewerveld dier&#10;&#10;Automatisch gegenereerde beschrijving">
            <a:extLst>
              <a:ext uri="{FF2B5EF4-FFF2-40B4-BE49-F238E27FC236}">
                <a16:creationId xmlns:a16="http://schemas.microsoft.com/office/drawing/2014/main" id="{D91E9C4B-8FBA-CDCC-F1E5-30A36C28A7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 r="-2" b="3457"/>
          <a:stretch/>
        </p:blipFill>
        <p:spPr>
          <a:xfrm>
            <a:off x="4065118" y="0"/>
            <a:ext cx="4063593" cy="6857990"/>
          </a:xfrm>
          <a:prstGeom prst="rect">
            <a:avLst/>
          </a:prstGeom>
        </p:spPr>
      </p:pic>
      <p:pic>
        <p:nvPicPr>
          <p:cNvPr id="9" name="Afbeelding 8" descr="Afbeelding met ongewerveld dier, tekst&#10;&#10;Automatisch gegenereerde beschrijving">
            <a:extLst>
              <a:ext uri="{FF2B5EF4-FFF2-40B4-BE49-F238E27FC236}">
                <a16:creationId xmlns:a16="http://schemas.microsoft.com/office/drawing/2014/main" id="{A4633819-ADBC-F675-886C-7C331B5159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" r="-2" b="4255"/>
          <a:stretch/>
        </p:blipFill>
        <p:spPr>
          <a:xfrm>
            <a:off x="1525" y="10"/>
            <a:ext cx="40635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99121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149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AvenirNext LT Pro Medium</vt:lpstr>
      <vt:lpstr>Sagona Book</vt:lpstr>
      <vt:lpstr>ExploreVTI</vt:lpstr>
      <vt:lpstr>Project Enzazaden</vt:lpstr>
      <vt:lpstr>Opdrachtgever</vt:lpstr>
      <vt:lpstr>De opdracht</vt:lpstr>
      <vt:lpstr>Onderzoeksopzet</vt:lpstr>
      <vt:lpstr>Onderzoeksvraag</vt:lpstr>
      <vt:lpstr>Resultaten</vt:lpstr>
      <vt:lpstr>PowerPoint Presentation</vt:lpstr>
      <vt:lpstr>PowerPoint Presentation</vt:lpstr>
      <vt:lpstr>PowerPoint Presentation</vt:lpstr>
      <vt:lpstr>PowerPoint Presentation</vt:lpstr>
      <vt:lpstr>Conclusie</vt:lpstr>
      <vt:lpstr>Antwoord op de onderzoeksvraag</vt:lpstr>
      <vt:lpstr>Tijdnood</vt:lpstr>
      <vt:lpstr>PowerPoint Presentation</vt:lpstr>
      <vt:lpstr>Nawoord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Ikpekaogu, P.C. (Praisegod)</cp:lastModifiedBy>
  <cp:revision>2</cp:revision>
  <dcterms:created xsi:type="dcterms:W3CDTF">2023-06-07T07:04:15Z</dcterms:created>
  <dcterms:modified xsi:type="dcterms:W3CDTF">2023-06-26T18:14:24Z</dcterms:modified>
</cp:coreProperties>
</file>